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1" r:id="rId4"/>
    <p:sldId id="263" r:id="rId5"/>
    <p:sldId id="264" r:id="rId6"/>
    <p:sldId id="265" r:id="rId7"/>
    <p:sldId id="266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87E3E-1E88-47CB-9D97-E6C2DD5D5580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7C4C2-038E-48D9-A731-2D37FFBD44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49F9-E208-4D97-B31A-C75CA10BC50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7649B-185F-4D58-84E8-7A4BF2C4071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nstagram.com/jpwebdevelop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5400" b="1" dirty="0" smtClean="0">
                <a:latin typeface="Baskerville Old Face" pitchFamily="18" charset="0"/>
                <a:cs typeface="Arial" pitchFamily="34" charset="0"/>
              </a:rPr>
              <a:t>Array of Objects </a:t>
            </a: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in C++</a:t>
            </a:r>
            <a:endParaRPr lang="en-IN" sz="5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78143"/>
      </p:ext>
    </p:extLst>
  </p:cSld>
  <p:clrMapOvr>
    <a:masterClrMapping/>
  </p:clrMapOvr>
  <p:transition spd="med">
    <p:push dir="u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 </a:t>
            </a:r>
            <a:r>
              <a:rPr lang="en-US" b="1" dirty="0" smtClean="0"/>
              <a:t>Introduction to Array of Objects.</a:t>
            </a:r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Syntax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Example</a:t>
            </a:r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dirty="0" smtClean="0"/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slow">
    <p:pull dir="r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3580"/>
            <a:ext cx="8290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Introduction to Array of objects 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00200"/>
            <a:ext cx="873122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Like array of user-defined data types, an array of type class can also be created.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Array of type “class” is known as array of objects.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An array of objects is declared in the same way as an array of an built-in data type.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b="1" u="sng" dirty="0" smtClean="0"/>
              <a:t>      </a:t>
            </a:r>
            <a:endParaRPr lang="en-US" sz="2400" u="sng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76200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Syntax </a:t>
            </a:r>
            <a:r>
              <a:rPr lang="en-US" sz="2800" dirty="0" smtClean="0"/>
              <a:t> :-  classname  array_name [size];</a:t>
            </a:r>
            <a:endParaRPr lang="en-US" sz="2800" b="1" u="sng" dirty="0">
              <a:latin typeface="Castellar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981200"/>
            <a:ext cx="8458200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An object of class represents a single record in memory, if we want more than one record of class type we have to create any array of class or object.</a:t>
            </a:r>
            <a:endParaRPr lang="en-US" sz="2800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Example</a:t>
            </a:r>
            <a:r>
              <a:rPr lang="en-US" sz="2800" dirty="0" smtClean="0">
                <a:latin typeface="Castellar" pitchFamily="18" charset="0"/>
              </a:rPr>
              <a:t> </a:t>
            </a:r>
            <a:r>
              <a:rPr lang="en-US" sz="2800" dirty="0" smtClean="0"/>
              <a:t>:-</a:t>
            </a:r>
            <a:endParaRPr lang="en-US" sz="2800" b="1" u="sng" dirty="0">
              <a:latin typeface="Castellar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19200"/>
            <a:ext cx="8001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#include&lt;</a:t>
            </a:r>
            <a:r>
              <a:rPr lang="en-US" sz="2400" dirty="0" err="1" smtClean="0"/>
              <a:t>iostream.h</a:t>
            </a:r>
            <a:r>
              <a:rPr lang="en-US" sz="2400" dirty="0" smtClean="0"/>
              <a:t>&gt;</a:t>
            </a:r>
          </a:p>
          <a:p>
            <a:pPr algn="just"/>
            <a:r>
              <a:rPr lang="en-US" sz="2400" dirty="0" smtClean="0"/>
              <a:t>#include&lt;</a:t>
            </a:r>
            <a:r>
              <a:rPr lang="en-US" sz="2400" dirty="0" err="1" smtClean="0"/>
              <a:t>conio.h</a:t>
            </a:r>
            <a:r>
              <a:rPr lang="en-US" sz="2400" dirty="0" smtClean="0"/>
              <a:t>&gt;</a:t>
            </a:r>
          </a:p>
          <a:p>
            <a:pPr algn="just"/>
            <a:r>
              <a:rPr lang="en-US" sz="2400" dirty="0" smtClean="0"/>
              <a:t>Class emp</a:t>
            </a:r>
          </a:p>
          <a:p>
            <a:pPr algn="just"/>
            <a:r>
              <a:rPr lang="en-US" sz="2400" dirty="0" smtClean="0"/>
              <a:t>{</a:t>
            </a:r>
          </a:p>
          <a:p>
            <a:pPr algn="just"/>
            <a:r>
              <a:rPr lang="en-US" sz="2400" dirty="0"/>
              <a:t>i</a:t>
            </a:r>
            <a:r>
              <a:rPr lang="en-US" sz="2400" dirty="0" smtClean="0"/>
              <a:t>nt  eid,esalry;</a:t>
            </a:r>
          </a:p>
          <a:p>
            <a:pPr algn="just"/>
            <a:r>
              <a:rPr lang="en-US" sz="2400" dirty="0" smtClean="0"/>
              <a:t>Char ename[40];</a:t>
            </a:r>
          </a:p>
          <a:p>
            <a:pPr algn="just"/>
            <a:r>
              <a:rPr lang="en-US" sz="2400" dirty="0" smtClean="0"/>
              <a:t>Public :</a:t>
            </a:r>
          </a:p>
          <a:p>
            <a:pPr algn="just"/>
            <a:r>
              <a:rPr lang="en-US" sz="2400" dirty="0" smtClean="0"/>
              <a:t>Void input()</a:t>
            </a:r>
          </a:p>
          <a:p>
            <a:pPr algn="just"/>
            <a:r>
              <a:rPr lang="en-US" sz="2400" dirty="0" smtClean="0"/>
              <a:t>{</a:t>
            </a:r>
          </a:p>
          <a:p>
            <a:pPr algn="just"/>
            <a:r>
              <a:rPr lang="en-US" sz="2400" dirty="0" smtClean="0"/>
              <a:t>cout &lt;&lt;“Enter employee details”&lt;&lt;endl;</a:t>
            </a:r>
          </a:p>
          <a:p>
            <a:pPr algn="just"/>
            <a:r>
              <a:rPr lang="en-US" sz="2800" dirty="0" smtClean="0"/>
              <a:t>c</a:t>
            </a:r>
            <a:r>
              <a:rPr lang="en-US" sz="2400" dirty="0" smtClean="0"/>
              <a:t>in&gt;&gt;eid&gt;&gt;esalary&gt;&gt;ename;</a:t>
            </a:r>
          </a:p>
          <a:p>
            <a:pPr algn="just"/>
            <a:r>
              <a:rPr lang="en-US" sz="2400" dirty="0" smtClean="0"/>
              <a:t>}</a:t>
            </a:r>
          </a:p>
          <a:p>
            <a:pPr algn="ctr"/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"/>
            <a:ext cx="5715000" cy="6857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Void show () </a:t>
            </a:r>
          </a:p>
          <a:p>
            <a:r>
              <a:rPr lang="en-US" sz="2000" dirty="0" smtClean="0"/>
              <a:t>{ </a:t>
            </a:r>
          </a:p>
          <a:p>
            <a:r>
              <a:rPr lang="en-US" sz="2000" dirty="0" smtClean="0"/>
              <a:t>Cout &lt;&lt;“Employee ID is”&lt;&lt;eid&lt;&lt;end;</a:t>
            </a:r>
          </a:p>
          <a:p>
            <a:r>
              <a:rPr lang="en-US" sz="2000" dirty="0" smtClean="0"/>
              <a:t>Cout &lt;&lt;“Employee salary is”&lt;&lt;esalary;</a:t>
            </a:r>
          </a:p>
          <a:p>
            <a:r>
              <a:rPr lang="en-US" sz="2000" dirty="0" smtClean="0"/>
              <a:t>Cout &lt;&lt;“\n Employee name is “&lt;&lt;ename;</a:t>
            </a:r>
          </a:p>
          <a:p>
            <a:r>
              <a:rPr lang="en-US" sz="2000" dirty="0" smtClean="0"/>
              <a:t>    }</a:t>
            </a:r>
          </a:p>
          <a:p>
            <a:r>
              <a:rPr lang="en-US" sz="2000" dirty="0" smtClean="0"/>
              <a:t>};</a:t>
            </a:r>
          </a:p>
          <a:p>
            <a:endParaRPr lang="en-US" sz="2000" dirty="0"/>
          </a:p>
          <a:p>
            <a:r>
              <a:rPr lang="en-US" sz="2000" dirty="0" smtClean="0"/>
              <a:t>Void main ()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 smtClean="0"/>
              <a:t>Emp ob[3];</a:t>
            </a:r>
          </a:p>
          <a:p>
            <a:r>
              <a:rPr lang="en-US" sz="2000" dirty="0" smtClean="0"/>
              <a:t>Int i ;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for (i = 0 ; i &lt; 3; i++)</a:t>
            </a:r>
          </a:p>
          <a:p>
            <a:r>
              <a:rPr lang="en-US" sz="2000" dirty="0" smtClean="0"/>
              <a:t>{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ob[</a:t>
            </a:r>
            <a:r>
              <a:rPr lang="en-US" sz="2000" dirty="0"/>
              <a:t>i</a:t>
            </a:r>
            <a:r>
              <a:rPr lang="en-US" sz="2000" dirty="0" smtClean="0"/>
              <a:t>].input();</a:t>
            </a:r>
          </a:p>
          <a:p>
            <a:r>
              <a:rPr lang="en-US" sz="2000" dirty="0" smtClean="0"/>
              <a:t>}</a:t>
            </a:r>
          </a:p>
          <a:p>
            <a:r>
              <a:rPr lang="en-US" sz="2000" dirty="0" smtClean="0"/>
              <a:t>for (I = 0 ; i &lt; 3 ; i++ )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ob[i].show();</a:t>
            </a:r>
          </a:p>
          <a:p>
            <a:r>
              <a:rPr lang="en-US" sz="2000" dirty="0" smtClean="0"/>
              <a:t>}</a:t>
            </a:r>
          </a:p>
          <a:p>
            <a:r>
              <a:rPr lang="en-US" sz="2000" dirty="0"/>
              <a:t>g</a:t>
            </a:r>
            <a:r>
              <a:rPr lang="en-US" sz="2000" dirty="0" smtClean="0"/>
              <a:t>etch();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slow">
    <p:newsflash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00200"/>
            <a:ext cx="78486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(In the above example, we are getting and displaying the data of 3 employee using array of object ).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13620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astellar" pitchFamily="18" charset="0"/>
              </a:rPr>
              <a:t>               You    </a:t>
            </a:r>
            <a:endParaRPr lang="en-US" sz="4800" dirty="0">
              <a:latin typeface="Castellar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Castellar" pitchFamily="18" charset="0"/>
              </a:rPr>
              <a:t>Thank</a:t>
            </a:r>
            <a:endParaRPr lang="en-US" sz="60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074783"/>
            <a:ext cx="54864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ppt’s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Web 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on instagram:-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@jpwebdevelopers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294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Presentation  ON Array of Objects in C++</vt:lpstr>
      <vt:lpstr>Contents :</vt:lpstr>
      <vt:lpstr>Slide 3</vt:lpstr>
      <vt:lpstr>Slide 4</vt:lpstr>
      <vt:lpstr>Slide 5</vt:lpstr>
      <vt:lpstr>Slide 6</vt:lpstr>
      <vt:lpstr>Slide 7</vt:lpstr>
      <vt:lpstr>               You 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ON Array of Objects in C++</dc:title>
  <dc:creator>mankaran</dc:creator>
  <cp:lastModifiedBy>mankaran</cp:lastModifiedBy>
  <cp:revision>6</cp:revision>
  <dcterms:created xsi:type="dcterms:W3CDTF">2021-07-31T05:24:46Z</dcterms:created>
  <dcterms:modified xsi:type="dcterms:W3CDTF">2021-07-31T06:23:45Z</dcterms:modified>
</cp:coreProperties>
</file>